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FKB-Vegnett produktspesifikasjon og registreringsinstruks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NÅ ELVEG 2.0!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 smtClean="0"/>
              <a:t>Ny skisse – Bruk av synbarhet for </a:t>
            </a:r>
            <a:r>
              <a:rPr lang="nb-NO" sz="3600" dirty="0" err="1" smtClean="0"/>
              <a:t>veglenker</a:t>
            </a:r>
            <a:r>
              <a:rPr lang="nb-NO" sz="3600" dirty="0" smtClean="0"/>
              <a:t>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70C0"/>
                </a:solidFill>
              </a:rPr>
              <a:t>Vegdekkekant og øvrig samferdsel</a:t>
            </a:r>
            <a:endParaRPr lang="nb-NO" sz="1000" dirty="0">
              <a:solidFill>
                <a:srgbClr val="0070C0"/>
              </a:solidFill>
            </a:endParaRPr>
          </a:p>
          <a:p>
            <a:r>
              <a:rPr lang="nb-NO" sz="1000" dirty="0">
                <a:solidFill>
                  <a:srgbClr val="30F030"/>
                </a:solidFill>
              </a:rPr>
              <a:t> </a:t>
            </a:r>
            <a:r>
              <a:rPr lang="nb-NO" sz="1000" dirty="0">
                <a:solidFill>
                  <a:srgbClr val="30F030"/>
                </a:solidFill>
              </a:rPr>
              <a:t>          </a:t>
            </a:r>
            <a:r>
              <a:rPr lang="nb-NO" sz="1000" dirty="0">
                <a:solidFill>
                  <a:srgbClr val="30F030"/>
                </a:solidFill>
              </a:rPr>
              <a:t>  </a:t>
            </a:r>
            <a:r>
              <a:rPr lang="nb-NO" sz="1000" dirty="0" smtClean="0">
                <a:solidFill>
                  <a:srgbClr val="30F030"/>
                </a:solidFill>
              </a:rPr>
              <a:t>  </a:t>
            </a:r>
            <a:r>
              <a:rPr lang="nb-NO" sz="1000" dirty="0" err="1" smtClean="0">
                <a:solidFill>
                  <a:srgbClr val="30F030"/>
                </a:solidFill>
              </a:rPr>
              <a:t>Veglenke</a:t>
            </a:r>
            <a:r>
              <a:rPr lang="nb-NO" sz="1000" dirty="0" smtClean="0">
                <a:solidFill>
                  <a:srgbClr val="30F030"/>
                </a:solidFill>
              </a:rPr>
              <a:t>, synbarhet = 0</a:t>
            </a:r>
            <a:endParaRPr lang="nb-NO" sz="1000" dirty="0">
              <a:solidFill>
                <a:srgbClr val="30F03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FF0000"/>
                </a:solidFill>
              </a:rPr>
              <a:t>Veglenke</a:t>
            </a:r>
            <a:r>
              <a:rPr lang="nb-NO" sz="1000" dirty="0" smtClean="0">
                <a:solidFill>
                  <a:srgbClr val="FF0000"/>
                </a:solidFill>
              </a:rPr>
              <a:t>, synbarhet = 3</a:t>
            </a:r>
            <a:endParaRPr lang="nb-NO" sz="1000" dirty="0">
              <a:solidFill>
                <a:srgbClr val="FF0000"/>
              </a:solidFill>
            </a:endParaRP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</a:t>
            </a:r>
            <a:r>
              <a:rPr lang="nb-NO" dirty="0" err="1" smtClean="0"/>
              <a:t>kanalisertVeg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</a:t>
            </a:r>
            <a:r>
              <a:rPr lang="nb-NO" dirty="0" err="1" smtClean="0"/>
              <a:t>enkelBilveg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(rampe)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(rundkjøring)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(bilferje)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(passasjerferje)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</a:t>
            </a:r>
            <a:r>
              <a:rPr lang="nb-NO" dirty="0" err="1" smtClean="0"/>
              <a:t>gangOgSykkelveg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</a:t>
            </a:r>
            <a:r>
              <a:rPr lang="nb-NO" dirty="0"/>
              <a:t>s</a:t>
            </a:r>
            <a:r>
              <a:rPr lang="nb-NO" dirty="0" smtClean="0"/>
              <a:t>ykkelveg)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(gangveg)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(gatetun)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 smtClean="0"/>
              <a:t>Ny skisse – Bruk av synbarhet for </a:t>
            </a:r>
            <a:r>
              <a:rPr lang="nb-NO" sz="3600" dirty="0" err="1" smtClean="0"/>
              <a:t>veglenker</a:t>
            </a:r>
            <a:r>
              <a:rPr lang="nb-NO" sz="3600" dirty="0" smtClean="0"/>
              <a:t>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70C0"/>
                </a:solidFill>
              </a:rPr>
              <a:t>Vegdekkekant og øvrig samferdsel</a:t>
            </a:r>
            <a:endParaRPr lang="nb-NO" sz="1000" dirty="0">
              <a:solidFill>
                <a:srgbClr val="0070C0"/>
              </a:solidFill>
            </a:endParaRPr>
          </a:p>
          <a:p>
            <a:r>
              <a:rPr lang="nb-NO" sz="1000" dirty="0">
                <a:solidFill>
                  <a:srgbClr val="30F030"/>
                </a:solidFill>
              </a:rPr>
              <a:t> </a:t>
            </a:r>
            <a:r>
              <a:rPr lang="nb-NO" sz="1000" dirty="0">
                <a:solidFill>
                  <a:srgbClr val="30F030"/>
                </a:solidFill>
              </a:rPr>
              <a:t>          </a:t>
            </a:r>
            <a:r>
              <a:rPr lang="nb-NO" sz="1000" dirty="0">
                <a:solidFill>
                  <a:srgbClr val="30F030"/>
                </a:solidFill>
              </a:rPr>
              <a:t>  </a:t>
            </a:r>
            <a:r>
              <a:rPr lang="nb-NO" sz="1000" dirty="0" smtClean="0">
                <a:solidFill>
                  <a:srgbClr val="30F030"/>
                </a:solidFill>
              </a:rPr>
              <a:t>  </a:t>
            </a:r>
            <a:r>
              <a:rPr lang="nb-NO" sz="1000" dirty="0" err="1" smtClean="0">
                <a:solidFill>
                  <a:srgbClr val="30F030"/>
                </a:solidFill>
              </a:rPr>
              <a:t>Veglenke</a:t>
            </a:r>
            <a:r>
              <a:rPr lang="nb-NO" sz="1000" dirty="0" smtClean="0">
                <a:solidFill>
                  <a:srgbClr val="30F030"/>
                </a:solidFill>
              </a:rPr>
              <a:t>, synbarhet = 0</a:t>
            </a:r>
            <a:endParaRPr lang="nb-NO" sz="1000" dirty="0">
              <a:solidFill>
                <a:srgbClr val="30F03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FF0000"/>
                </a:solidFill>
              </a:rPr>
              <a:t>Veglenke</a:t>
            </a:r>
            <a:r>
              <a:rPr lang="nb-NO" sz="1000" dirty="0" smtClean="0">
                <a:solidFill>
                  <a:srgbClr val="FF0000"/>
                </a:solidFill>
              </a:rPr>
              <a:t>, synbarhet = 3</a:t>
            </a:r>
            <a:endParaRPr lang="nb-NO" sz="1000" dirty="0">
              <a:solidFill>
                <a:srgbClr val="FF0000"/>
              </a:solidFill>
            </a:endParaRP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(gågate)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(gangfelt)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(fortau)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(trapp)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94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 smtClean="0"/>
              <a:t>Ny skisse – Bruk av synbarhet for </a:t>
            </a:r>
            <a:r>
              <a:rPr lang="nb-NO" sz="3600" dirty="0" err="1" smtClean="0"/>
              <a:t>veglenker</a:t>
            </a:r>
            <a:r>
              <a:rPr lang="nb-NO" sz="3600" dirty="0" smtClean="0"/>
              <a:t>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 smtClean="0"/>
              <a:t>Ny skisse – Bruk av synbarhet for </a:t>
            </a:r>
            <a:r>
              <a:rPr lang="nb-NO" sz="3600" dirty="0" err="1" smtClean="0"/>
              <a:t>veglenker</a:t>
            </a:r>
            <a:r>
              <a:rPr lang="nb-NO" sz="3600" dirty="0" smtClean="0"/>
              <a:t>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 smtClean="0"/>
              <a:t>Ny skisse – Feil bruk av synbarhet for </a:t>
            </a:r>
            <a:r>
              <a:rPr lang="nb-NO" sz="3600" dirty="0" err="1" smtClean="0"/>
              <a:t>veglenker</a:t>
            </a:r>
            <a:r>
              <a:rPr lang="nb-NO" sz="3600" dirty="0" smtClean="0"/>
              <a:t>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70C0"/>
                </a:solidFill>
              </a:rPr>
              <a:t>Vegdekkekant og øvrig samferdsel</a:t>
            </a:r>
            <a:endParaRPr lang="nb-NO" sz="1000" dirty="0">
              <a:solidFill>
                <a:srgbClr val="0070C0"/>
              </a:solidFill>
            </a:endParaRPr>
          </a:p>
          <a:p>
            <a:r>
              <a:rPr lang="nb-NO" sz="1000" dirty="0">
                <a:solidFill>
                  <a:srgbClr val="30F030"/>
                </a:solidFill>
              </a:rPr>
              <a:t> </a:t>
            </a:r>
            <a:r>
              <a:rPr lang="nb-NO" sz="1000" dirty="0">
                <a:solidFill>
                  <a:srgbClr val="30F030"/>
                </a:solidFill>
              </a:rPr>
              <a:t>          </a:t>
            </a:r>
            <a:r>
              <a:rPr lang="nb-NO" sz="1000" dirty="0">
                <a:solidFill>
                  <a:srgbClr val="30F030"/>
                </a:solidFill>
              </a:rPr>
              <a:t>  </a:t>
            </a:r>
            <a:r>
              <a:rPr lang="nb-NO" sz="1000" dirty="0" smtClean="0">
                <a:solidFill>
                  <a:srgbClr val="30F030"/>
                </a:solidFill>
              </a:rPr>
              <a:t>  </a:t>
            </a:r>
            <a:r>
              <a:rPr lang="nb-NO" sz="1000" dirty="0" err="1" smtClean="0">
                <a:solidFill>
                  <a:srgbClr val="30F030"/>
                </a:solidFill>
              </a:rPr>
              <a:t>Veglenke</a:t>
            </a:r>
            <a:r>
              <a:rPr lang="nb-NO" sz="1000" dirty="0" smtClean="0">
                <a:solidFill>
                  <a:srgbClr val="30F030"/>
                </a:solidFill>
              </a:rPr>
              <a:t>, synbarhet = 0</a:t>
            </a:r>
            <a:endParaRPr lang="nb-NO" sz="1000" dirty="0">
              <a:solidFill>
                <a:srgbClr val="30F03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FF0000"/>
                </a:solidFill>
              </a:rPr>
              <a:t>Veglenke</a:t>
            </a:r>
            <a:r>
              <a:rPr lang="nb-NO" sz="1000" dirty="0" smtClean="0">
                <a:solidFill>
                  <a:srgbClr val="FF0000"/>
                </a:solidFill>
              </a:rPr>
              <a:t>, synbarhet = 2</a:t>
            </a:r>
            <a:endParaRPr lang="nb-NO" sz="1000" dirty="0">
              <a:solidFill>
                <a:srgbClr val="FF0000"/>
              </a:solidFill>
            </a:endParaRP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skisse – Feil bruk av synbarhet for </a:t>
            </a:r>
            <a:r>
              <a:rPr lang="nb-NO" sz="3600" dirty="0" err="1" smtClean="0"/>
              <a:t>veglenker</a:t>
            </a:r>
            <a:r>
              <a:rPr lang="nb-NO" sz="3600" dirty="0"/>
              <a:t/>
            </a:r>
            <a:br>
              <a:rPr lang="nb-NO" sz="3600" dirty="0"/>
            </a:br>
            <a:r>
              <a:rPr lang="nb-NO" sz="3600" dirty="0" smtClean="0"/>
              <a:t>(for kort strekning med skygge, veldefinerte kantlinjer)</a:t>
            </a:r>
            <a:endParaRPr lang="nb-NO" sz="36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70C0"/>
                </a:solidFill>
              </a:rPr>
              <a:t>Vegdekkekant</a:t>
            </a:r>
            <a:endParaRPr lang="nb-NO" sz="1000" dirty="0">
              <a:solidFill>
                <a:srgbClr val="0070C0"/>
              </a:solidFill>
            </a:endParaRPr>
          </a:p>
          <a:p>
            <a:r>
              <a:rPr lang="nb-NO" sz="1000" dirty="0">
                <a:solidFill>
                  <a:srgbClr val="30F030"/>
                </a:solidFill>
              </a:rPr>
              <a:t> </a:t>
            </a:r>
            <a:r>
              <a:rPr lang="nb-NO" sz="1000" dirty="0">
                <a:solidFill>
                  <a:srgbClr val="30F030"/>
                </a:solidFill>
              </a:rPr>
              <a:t>          </a:t>
            </a:r>
            <a:r>
              <a:rPr lang="nb-NO" sz="1000" dirty="0">
                <a:solidFill>
                  <a:srgbClr val="30F030"/>
                </a:solidFill>
              </a:rPr>
              <a:t>  </a:t>
            </a:r>
            <a:r>
              <a:rPr lang="nb-NO" sz="1000" dirty="0" smtClean="0">
                <a:solidFill>
                  <a:srgbClr val="30F030"/>
                </a:solidFill>
              </a:rPr>
              <a:t>  </a:t>
            </a:r>
            <a:r>
              <a:rPr lang="nb-NO" sz="1000" dirty="0" err="1" smtClean="0">
                <a:solidFill>
                  <a:srgbClr val="30F030"/>
                </a:solidFill>
              </a:rPr>
              <a:t>Veglenke</a:t>
            </a:r>
            <a:r>
              <a:rPr lang="nb-NO" sz="1000" dirty="0" smtClean="0">
                <a:solidFill>
                  <a:srgbClr val="30F030"/>
                </a:solidFill>
              </a:rPr>
              <a:t>, synbarhet = 0</a:t>
            </a:r>
            <a:endParaRPr lang="nb-NO" sz="1000" dirty="0">
              <a:solidFill>
                <a:srgbClr val="30F03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FF0000"/>
                </a:solidFill>
              </a:rPr>
              <a:t>Veglenke</a:t>
            </a:r>
            <a:r>
              <a:rPr lang="nb-NO" sz="1000" dirty="0" smtClean="0">
                <a:solidFill>
                  <a:srgbClr val="FF0000"/>
                </a:solidFill>
              </a:rPr>
              <a:t>, synbarhet = 2</a:t>
            </a:r>
            <a:endParaRPr lang="nb-NO" sz="1000" dirty="0">
              <a:solidFill>
                <a:srgbClr val="FF0000"/>
              </a:solidFill>
            </a:endParaRP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skisse – Feil bruk av synbarhet for </a:t>
            </a:r>
            <a:r>
              <a:rPr lang="nb-NO" sz="3600" dirty="0" err="1" smtClean="0"/>
              <a:t>veglenker</a:t>
            </a:r>
            <a:r>
              <a:rPr lang="nb-NO" sz="3600" dirty="0"/>
              <a:t/>
            </a:r>
            <a:br>
              <a:rPr lang="nb-NO" sz="3600" dirty="0"/>
            </a:br>
            <a:r>
              <a:rPr lang="nb-NO" sz="3600" dirty="0" smtClean="0"/>
              <a:t>(for kort strekning med skygge, veldefinerte kantlinjer)</a:t>
            </a:r>
            <a:endParaRPr lang="nb-NO" sz="360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70C0"/>
                </a:solidFill>
              </a:rPr>
              <a:t>Vegdekkekant og annen samferdsel</a:t>
            </a:r>
            <a:endParaRPr lang="nb-NO" sz="1000" dirty="0">
              <a:solidFill>
                <a:srgbClr val="0070C0"/>
              </a:solidFill>
            </a:endParaRPr>
          </a:p>
          <a:p>
            <a:r>
              <a:rPr lang="nb-NO" sz="1000" dirty="0">
                <a:solidFill>
                  <a:srgbClr val="30F030"/>
                </a:solidFill>
              </a:rPr>
              <a:t> </a:t>
            </a:r>
            <a:r>
              <a:rPr lang="nb-NO" sz="1000" dirty="0">
                <a:solidFill>
                  <a:srgbClr val="30F030"/>
                </a:solidFill>
              </a:rPr>
              <a:t>          </a:t>
            </a:r>
            <a:r>
              <a:rPr lang="nb-NO" sz="1000" dirty="0">
                <a:solidFill>
                  <a:srgbClr val="30F030"/>
                </a:solidFill>
              </a:rPr>
              <a:t>  </a:t>
            </a:r>
            <a:r>
              <a:rPr lang="nb-NO" sz="1000" dirty="0" smtClean="0">
                <a:solidFill>
                  <a:srgbClr val="30F030"/>
                </a:solidFill>
              </a:rPr>
              <a:t>  </a:t>
            </a:r>
            <a:r>
              <a:rPr lang="nb-NO" sz="1000" dirty="0" err="1" smtClean="0">
                <a:solidFill>
                  <a:srgbClr val="30F030"/>
                </a:solidFill>
              </a:rPr>
              <a:t>Veglenke</a:t>
            </a:r>
            <a:r>
              <a:rPr lang="nb-NO" sz="1000" dirty="0" smtClean="0">
                <a:solidFill>
                  <a:srgbClr val="30F030"/>
                </a:solidFill>
              </a:rPr>
              <a:t>, synbarhet = 0</a:t>
            </a:r>
            <a:endParaRPr lang="nb-NO" sz="1000" dirty="0">
              <a:solidFill>
                <a:srgbClr val="30F03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FF0000"/>
                </a:solidFill>
              </a:rPr>
              <a:t>Veglenke</a:t>
            </a:r>
            <a:r>
              <a:rPr lang="nb-NO" sz="1000" dirty="0" smtClean="0">
                <a:solidFill>
                  <a:srgbClr val="FF0000"/>
                </a:solidFill>
              </a:rPr>
              <a:t>, synbarhet = 2</a:t>
            </a:r>
            <a:endParaRPr lang="nb-NO" sz="1000" dirty="0">
              <a:solidFill>
                <a:srgbClr val="FF0000"/>
              </a:solidFill>
            </a:endParaRP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TypeVeg</a:t>
            </a:r>
            <a:r>
              <a:rPr lang="nb-NO" dirty="0" smtClean="0"/>
              <a:t>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404</Words>
  <Application>Microsoft Office PowerPoint</Application>
  <PresentationFormat>Widescreen</PresentationFormat>
  <Paragraphs>49</Paragraphs>
  <Slides>34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</vt:lpstr>
      <vt:lpstr>Veglenke - TypeVeg (gatetun)</vt:lpstr>
      <vt:lpstr>Veglenke - TypeVeg (gågate)</vt:lpstr>
      <vt:lpstr>Veglenke - TypeVeg (gangfelt)</vt:lpstr>
      <vt:lpstr>Veglenke - TypeVeg (fortau)</vt:lpstr>
      <vt:lpstr>Veglenke - TypeVeg (trapp)</vt:lpstr>
      <vt:lpstr>Kodelister…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74</cp:revision>
  <dcterms:created xsi:type="dcterms:W3CDTF">2021-08-06T12:22:07Z</dcterms:created>
  <dcterms:modified xsi:type="dcterms:W3CDTF">2021-09-30T20:04:03Z</dcterms:modified>
</cp:coreProperties>
</file>